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4" r:id="rId8"/>
    <p:sldId id="267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28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" y="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971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3813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1066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6820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159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4583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2481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5225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2599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2330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609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0E62C0-3323-4D4C-B11A-8EC315D67BD6}" type="datetimeFigureOut">
              <a:rPr lang="es-MX" smtClean="0"/>
              <a:t>27/03/2019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3E11CC-EAB8-43A2-8739-B080A67EC805}" type="slidenum">
              <a:rPr lang="es-MX" smtClean="0"/>
              <a:t>‹Nº›</a:t>
            </a:fld>
            <a:endParaRPr lang="es-MX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99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D7FE9-6A8D-4AB1-BE9F-06E923432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1645920"/>
            <a:ext cx="9496567" cy="3566160"/>
          </a:xfrm>
        </p:spPr>
        <p:txBody>
          <a:bodyPr>
            <a:normAutofit fontScale="90000"/>
          </a:bodyPr>
          <a:lstStyle/>
          <a:p>
            <a:r>
              <a:rPr lang="es-MX" sz="7300" b="1" dirty="0">
                <a:solidFill>
                  <a:srgbClr val="002060"/>
                </a:solidFill>
                <a:latin typeface="Proxima Nova Bl" panose="02000506030000020004" pitchFamily="50" charset="0"/>
                <a:cs typeface="Arial" panose="020B0604020202020204" pitchFamily="34" charset="0"/>
              </a:rPr>
              <a:t>Proyecto Microempresa</a:t>
            </a:r>
            <a:br>
              <a:rPr lang="es-MX" b="1" dirty="0">
                <a:solidFill>
                  <a:srgbClr val="002060"/>
                </a:solidFill>
                <a:latin typeface="Proxima Nova Bl" panose="02000506030000020004" pitchFamily="50" charset="0"/>
                <a:cs typeface="Arial" panose="020B0604020202020204" pitchFamily="34" charset="0"/>
              </a:rPr>
            </a:br>
            <a:br>
              <a:rPr lang="es-MX" b="1" dirty="0">
                <a:solidFill>
                  <a:srgbClr val="002060"/>
                </a:solidFill>
                <a:latin typeface="Proxima Nova Bl" panose="02000506030000020004" pitchFamily="50" charset="0"/>
                <a:cs typeface="Arial" panose="020B0604020202020204" pitchFamily="34" charset="0"/>
              </a:rPr>
            </a:br>
            <a:r>
              <a:rPr lang="es-MX" sz="4000" b="1" dirty="0">
                <a:solidFill>
                  <a:srgbClr val="002060"/>
                </a:solidFill>
                <a:latin typeface="Proxima Nova Cn Th" panose="02000506030000020004" pitchFamily="50" charset="0"/>
                <a:cs typeface="Arial" panose="020B0604020202020204" pitchFamily="34" charset="0"/>
              </a:rPr>
              <a:t>MIN: Negocios Inteligentes y Ágiles</a:t>
            </a:r>
            <a:br>
              <a:rPr lang="es-MX" b="1" dirty="0">
                <a:solidFill>
                  <a:srgbClr val="002060"/>
                </a:solidFill>
                <a:latin typeface="Proxima Nova Cn Th" panose="02000506030000020004" pitchFamily="50" charset="0"/>
                <a:cs typeface="Arial" panose="020B0604020202020204" pitchFamily="34" charset="0"/>
              </a:rPr>
            </a:b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EF8058-DD0A-4797-B0C7-2A117DD4E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460179"/>
            <a:ext cx="8825658" cy="1790164"/>
          </a:xfrm>
        </p:spPr>
        <p:txBody>
          <a:bodyPr>
            <a:normAutofit/>
          </a:bodyPr>
          <a:lstStyle/>
          <a:p>
            <a:r>
              <a:rPr lang="es-MX" sz="28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Eliú Efraín Díaz Bravo</a:t>
            </a:r>
          </a:p>
          <a:p>
            <a:r>
              <a:rPr lang="es-ES" sz="28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Ramiro Guzmán Ramírez</a:t>
            </a:r>
          </a:p>
          <a:p>
            <a:r>
              <a:rPr lang="es-ES" sz="28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Eduardo Lemus Laguna</a:t>
            </a:r>
          </a:p>
          <a:p>
            <a:endParaRPr lang="es-MX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2F89905A-64DF-44A1-AE37-C37B812A7519}"/>
              </a:ext>
            </a:extLst>
          </p:cNvPr>
          <p:cNvGrpSpPr/>
          <p:nvPr/>
        </p:nvGrpSpPr>
        <p:grpSpPr>
          <a:xfrm>
            <a:off x="9496857" y="328912"/>
            <a:ext cx="2229509" cy="1450621"/>
            <a:chOff x="18772766" y="540144"/>
            <a:chExt cx="2229509" cy="1450621"/>
          </a:xfrm>
        </p:grpSpPr>
        <p:sp>
          <p:nvSpPr>
            <p:cNvPr id="5" name="Rectángulo redondeado 35">
              <a:extLst>
                <a:ext uri="{FF2B5EF4-FFF2-40B4-BE49-F238E27FC236}">
                  <a16:creationId xmlns:a16="http://schemas.microsoft.com/office/drawing/2014/main" id="{4F0D15F2-5726-4CC2-832F-EE333FF35D51}"/>
                </a:ext>
              </a:extLst>
            </p:cNvPr>
            <p:cNvSpPr/>
            <p:nvPr/>
          </p:nvSpPr>
          <p:spPr>
            <a:xfrm>
              <a:off x="18772766" y="540144"/>
              <a:ext cx="2229509" cy="1450621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2800" dirty="0">
                <a:solidFill>
                  <a:schemeClr val="tx1"/>
                </a:solidFill>
              </a:endParaRPr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21489984-FF34-4D6C-8628-E9A9484063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28795" y="908718"/>
              <a:ext cx="2121685" cy="753089"/>
            </a:xfrm>
            <a:prstGeom prst="rect">
              <a:avLst/>
            </a:prstGeom>
          </p:spPr>
        </p:pic>
      </p:grpSp>
      <p:pic>
        <p:nvPicPr>
          <p:cNvPr id="8" name="Imagen 7">
            <a:extLst>
              <a:ext uri="{FF2B5EF4-FFF2-40B4-BE49-F238E27FC236}">
                <a16:creationId xmlns:a16="http://schemas.microsoft.com/office/drawing/2014/main" id="{62994572-AC12-4DA3-8BA1-F0885CDEA7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17" t="33427" r="25816" b="40470"/>
          <a:stretch/>
        </p:blipFill>
        <p:spPr>
          <a:xfrm>
            <a:off x="8299480" y="4450611"/>
            <a:ext cx="3696237" cy="17901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2860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9EF09-8CC3-4F1E-80A0-A0EA978B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IMPACTO</a:t>
            </a:r>
            <a:b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B53276-5BD6-4428-A525-EEE90C048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>
                <a:latin typeface="Gandhi Sans" panose="02000000000000000000" pitchFamily="50" charset="0"/>
              </a:rPr>
              <a:t>Creemos que el mercado al que se lleva este producto es bastante amplio, y estamos convencidos de que los usuarios aportarán ideas innovadoras para el producto.</a:t>
            </a:r>
          </a:p>
          <a:p>
            <a:pPr algn="just"/>
            <a:r>
              <a:rPr lang="es-MX" dirty="0">
                <a:latin typeface="Gandhi Sans" panose="02000000000000000000" pitchFamily="50" charset="0"/>
              </a:rPr>
              <a:t>Este producto esta pensado para tener un alto impacto en los micronegocios en general, es decir, adaptarlo a diferentes necesidades o a diferentes tipos de negocios.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476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D53CA0-FDE7-4B62-AE74-A671E6B82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FA22A8-DAD2-4DBF-BCF6-AA00E9D83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CF2381-9166-48DC-8859-93B6A5893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890680B-907B-4E8E-ABD3-3CC671237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F540425-9522-43C0-B233-85AA3EE7A9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20" r="-2" b="-2"/>
          <a:stretch/>
        </p:blipFill>
        <p:spPr>
          <a:xfrm>
            <a:off x="818309" y="1150144"/>
            <a:ext cx="5629775" cy="500376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F2233B3-E160-497D-A235-E4E777046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B327D4-10F3-4B36-91A7-591DF561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235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1E7E45-017E-4629-B6EF-BACBD9C4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s-MX" sz="34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¿Quiénes Somos?</a:t>
            </a:r>
            <a:endParaRPr lang="es-MX" sz="3400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31EF14-9B32-4E90-A0DC-C8D09892C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8365" y="-1237192"/>
            <a:ext cx="6413663" cy="5646208"/>
          </a:xfrm>
        </p:spPr>
        <p:txBody>
          <a:bodyPr anchor="ctr">
            <a:normAutofit/>
          </a:bodyPr>
          <a:lstStyle/>
          <a:p>
            <a:r>
              <a:rPr lang="es-MX" dirty="0"/>
              <a:t>Somos un grupo de estudiantes entusiastas y apasionados por nuestra carrera, en busca de desarrollo las ideas innovadoras que aporten una mejora a nuestra sociedad.</a:t>
            </a:r>
          </a:p>
        </p:txBody>
      </p:sp>
      <p:pic>
        <p:nvPicPr>
          <p:cNvPr id="5" name="Imagen 4" descr="Imagen que contiene persona, de pie, pose, pared&#10;&#10;Descripción generada automáticamente">
            <a:extLst>
              <a:ext uri="{FF2B5EF4-FFF2-40B4-BE49-F238E27FC236}">
                <a16:creationId xmlns:a16="http://schemas.microsoft.com/office/drawing/2014/main" id="{A01C15CF-7098-4519-95EA-8F861C2DB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443" y="2724415"/>
            <a:ext cx="7256960" cy="352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288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B80045BC-58DB-469C-8997-6C0C16B17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843EFA-EBC4-4342-B1FA-D9835B0F7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r>
              <a:rPr lang="es-MX" sz="3400" b="1" dirty="0">
                <a:latin typeface="Arial" panose="020B0604020202020204" pitchFamily="34" charset="0"/>
                <a:cs typeface="Arial" panose="020B0604020202020204" pitchFamily="34" charset="0"/>
              </a:rPr>
              <a:t>¿Por qué surgió la idea?</a:t>
            </a:r>
            <a:br>
              <a:rPr lang="es-MX" sz="3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MX" sz="3400" dirty="0"/>
          </a:p>
        </p:txBody>
      </p:sp>
      <p:pic>
        <p:nvPicPr>
          <p:cNvPr id="1026" name="Picture 2" descr="Resultado de imagen para idea">
            <a:extLst>
              <a:ext uri="{FF2B5EF4-FFF2-40B4-BE49-F238E27FC236}">
                <a16:creationId xmlns:a16="http://schemas.microsoft.com/office/drawing/2014/main" id="{430B1021-419A-4B96-89D2-681D76553E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4" r="5471"/>
          <a:stretch/>
        </p:blipFill>
        <p:spPr bwMode="auto">
          <a:xfrm>
            <a:off x="633999" y="640081"/>
            <a:ext cx="6909801" cy="531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9" name="Straight Connector 72">
            <a:extLst>
              <a:ext uri="{FF2B5EF4-FFF2-40B4-BE49-F238E27FC236}">
                <a16:creationId xmlns:a16="http://schemas.microsoft.com/office/drawing/2014/main" id="{83EF6BB5-A95D-4C59-808C-3B64F444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7F28AF-CEA5-45D9-B6B2-DC9C120D9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r>
              <a:rPr lang="es-MX"/>
              <a:t>De la necesidad de encontrar una solución ágil y efectiva para los negocios que requieren un control.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50BDA68-EBDD-443C-9B6B-03CA14AF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0C07DB3-666C-4A9D-81CE-83B435F95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693724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05A42EF-68E6-4808-81CD-E5ABD0ED9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F1FAAD-0AC8-4F74-BB11-9513D9DD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s-MX" b="1">
                <a:latin typeface="Arial" panose="020B0604020202020204" pitchFamily="34" charset="0"/>
                <a:cs typeface="Arial" panose="020B0604020202020204" pitchFamily="34" charset="0"/>
              </a:rPr>
              <a:t>¿Qué buscamos lograr?</a:t>
            </a:r>
            <a:endParaRPr lang="es-MX"/>
          </a:p>
        </p:txBody>
      </p:sp>
      <p:pic>
        <p:nvPicPr>
          <p:cNvPr id="2050" name="Picture 2" descr="Imagen relacionada">
            <a:extLst>
              <a:ext uri="{FF2B5EF4-FFF2-40B4-BE49-F238E27FC236}">
                <a16:creationId xmlns:a16="http://schemas.microsoft.com/office/drawing/2014/main" id="{31AF5518-2C1D-40EF-B1AC-CB0DF4E68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92" y="1494259"/>
            <a:ext cx="5451627" cy="3549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C4A154E-1950-4755-A5FC-5998EE0CC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14E802-F1AA-4F88-B8F8-11ED03901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endParaRPr lang="es-MX" dirty="0"/>
          </a:p>
          <a:p>
            <a:endParaRPr lang="es-MX" dirty="0"/>
          </a:p>
          <a:p>
            <a:r>
              <a:rPr lang="es-MX" dirty="0"/>
              <a:t>Desarrollar un proyecto de alto impacto que satisfaga las necesidades en los micronegocios.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FE9C285-56FB-4B36-8ECA-C2D6596AA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37C076B-00B1-4629-B27F-A86F9885F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33510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00CDAE-E870-48CE-BC72-3B93D3DA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s-MX"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¿A quién va dirigido?</a:t>
            </a:r>
            <a:br>
              <a:rPr lang="es-MX"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MX" sz="360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43DBCA-C00B-4C78-A243-6932BA1AD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es-MX" sz="1700" dirty="0">
                <a:solidFill>
                  <a:srgbClr val="FFFFFF"/>
                </a:solidFill>
              </a:rPr>
              <a:t>Al público dedicado al comercio, así como tiendas de abarrotes, zapaterías, carnicerías y similares.</a:t>
            </a:r>
          </a:p>
        </p:txBody>
      </p:sp>
      <p:pic>
        <p:nvPicPr>
          <p:cNvPr id="3074" name="Picture 2" descr="Imagen relacionada">
            <a:extLst>
              <a:ext uri="{FF2B5EF4-FFF2-40B4-BE49-F238E27FC236}">
                <a16:creationId xmlns:a16="http://schemas.microsoft.com/office/drawing/2014/main" id="{29E92934-4D55-4240-AAB2-7888D72AAE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8" r="20344"/>
          <a:stretch/>
        </p:blipFill>
        <p:spPr bwMode="auto">
          <a:xfrm>
            <a:off x="4075043" y="10"/>
            <a:ext cx="811127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349957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B5E6D2-0274-4309-9D8F-2A1E0F09D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es-MX" b="1">
                <a:latin typeface="Arial" panose="020B0604020202020204" pitchFamily="34" charset="0"/>
                <a:cs typeface="Arial" panose="020B0604020202020204" pitchFamily="34" charset="0"/>
              </a:rPr>
              <a:t>Impacto a futuro</a:t>
            </a:r>
            <a:endParaRPr lang="es-MX"/>
          </a:p>
        </p:txBody>
      </p:sp>
      <p:pic>
        <p:nvPicPr>
          <p:cNvPr id="4098" name="Picture 2" descr="Imagen relacionada">
            <a:extLst>
              <a:ext uri="{FF2B5EF4-FFF2-40B4-BE49-F238E27FC236}">
                <a16:creationId xmlns:a16="http://schemas.microsoft.com/office/drawing/2014/main" id="{4CDBD0AB-00B1-44FE-B2DD-AEDBD0C4A4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0" r="59925" b="-1"/>
          <a:stretch/>
        </p:blipFill>
        <p:spPr bwMode="auto">
          <a:xfrm>
            <a:off x="20" y="-12128"/>
            <a:ext cx="4654276" cy="687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A4CFB7-04D9-45E5-8328-90F4C0B98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552874"/>
            <a:ext cx="6368142" cy="3670180"/>
          </a:xfrm>
        </p:spPr>
        <p:txBody>
          <a:bodyPr>
            <a:normAutofit/>
          </a:bodyPr>
          <a:lstStyle/>
          <a:p>
            <a:r>
              <a:rPr lang="es-MX" dirty="0"/>
              <a:t>Se busca que el proyecto haga iteraciones con mejoras y nuevas Funcionalidades esperando a ser algo parecido a un ERP.</a:t>
            </a:r>
          </a:p>
        </p:txBody>
      </p:sp>
    </p:spTree>
    <p:extLst>
      <p:ext uri="{BB962C8B-B14F-4D97-AF65-F5344CB8AC3E}">
        <p14:creationId xmlns:p14="http://schemas.microsoft.com/office/powerpoint/2010/main" val="160580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18708-072C-4468-A001-B558CA302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ANTECEDENTES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952F02-E45C-468D-A208-C328A513C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>
                <a:latin typeface="Gandhi Sans" panose="02000000000000000000" pitchFamily="50" charset="0"/>
              </a:rPr>
              <a:t>Nos enfocamos a la problemática del público comerciante, en este caso a los micronegocios.</a:t>
            </a:r>
          </a:p>
          <a:p>
            <a:pPr algn="just"/>
            <a:r>
              <a:rPr lang="es-MX" dirty="0">
                <a:latin typeface="Gandhi Sans" panose="02000000000000000000" pitchFamily="50" charset="0"/>
              </a:rPr>
              <a:t>Nuestro proyecto busca ofrecer un mejor control de inventario y una forma original de hacerlo a la vez de también poder realizar cotizaciones con los proveedores de forma online, así como otras funcionalidades similares y atractivas.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5355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3C758-4419-4224-8259-F7C884E81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 DE MERCADO</a:t>
            </a:r>
            <a:b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D632A9-8211-4C32-8832-D8A42E657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MX" dirty="0"/>
              <a:t>Se piensa promover el éxito de este proyecto al realizarlo de manera iterativa, presentando módulos con mejoras e implementaciones significativas para la problemática en juego.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266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24119B-9DA7-42F0-AA2F-2B5F451C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MERCADO OBJETIVO</a:t>
            </a:r>
            <a:br>
              <a:rPr lang="es-MX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43DDD2-9F8B-4CAB-AF00-2D0D78CB3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Ofrecemos un sistema amigable con el usuario y fácil de comprender, con facilidades como el uso de una pistola led para consultar precios y facilitar el trabajo de consultar precios y realizar las cobranzas de los productos como en el día con día.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8938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Panorámica</PresentationFormat>
  <Paragraphs>26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Gandhi Sans</vt:lpstr>
      <vt:lpstr>Proxima Nova Bl</vt:lpstr>
      <vt:lpstr>Proxima Nova Cn Th</vt:lpstr>
      <vt:lpstr>Proxima Nova Rg</vt:lpstr>
      <vt:lpstr>Retrospección</vt:lpstr>
      <vt:lpstr>Proyecto Microempresa  MIN: Negocios Inteligentes y Ágiles </vt:lpstr>
      <vt:lpstr>¿Quiénes Somos?</vt:lpstr>
      <vt:lpstr>¿Por qué surgió la idea? </vt:lpstr>
      <vt:lpstr>¿Qué buscamos lograr?</vt:lpstr>
      <vt:lpstr>¿A quién va dirigido? </vt:lpstr>
      <vt:lpstr>Impacto a futuro</vt:lpstr>
      <vt:lpstr>ANTECEDENTES</vt:lpstr>
      <vt:lpstr>PLAN DE MERCADO </vt:lpstr>
      <vt:lpstr>MERCADO OBJETIVO </vt:lpstr>
      <vt:lpstr>IMPACTO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Microempresa  MIN: Negocios Inteligentes y Ágiles </dc:title>
  <dc:creator>Eliu Diaz</dc:creator>
  <cp:lastModifiedBy>Eliu Diaz</cp:lastModifiedBy>
  <cp:revision>1</cp:revision>
  <dcterms:created xsi:type="dcterms:W3CDTF">2019-03-28T06:12:55Z</dcterms:created>
  <dcterms:modified xsi:type="dcterms:W3CDTF">2019-03-28T06:13:51Z</dcterms:modified>
</cp:coreProperties>
</file>